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65" r:id="rId19"/>
    <p:sldId id="275" r:id="rId20"/>
    <p:sldId id="276" r:id="rId21"/>
    <p:sldId id="266" r:id="rId22"/>
    <p:sldId id="277" r:id="rId23"/>
    <p:sldId id="267" r:id="rId24"/>
  </p:sldIdLst>
  <p:sldSz cx="9144000" cy="5143500" type="screen16x9"/>
  <p:notesSz cx="6858000" cy="9144000"/>
  <p:embeddedFontLst>
    <p:embeddedFont>
      <p:font typeface="Helvetica Neue" panose="020B0604020202020204" charset="0"/>
      <p:regular r:id="rId26"/>
      <p:bold r:id="rId27"/>
      <p:italic r:id="rId28"/>
      <p:boldItalic r:id="rId29"/>
    </p:embeddedFont>
    <p:embeddedFont>
      <p:font typeface="Roboto Slab" panose="020B0604020202020204" charset="0"/>
      <p:regular r:id="rId30"/>
      <p:bold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Playfair Display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4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 snapToGrid="0">
      <p:cViewPr varScale="1">
        <p:scale>
          <a:sx n="90" d="100"/>
          <a:sy n="90" d="100"/>
        </p:scale>
        <p:origin x="8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10225" y="4459525"/>
            <a:ext cx="5681975" cy="42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249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90016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699" cy="32635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fr-CA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‹N°›</a:t>
            </a:fld>
            <a:endParaRPr lang="fr-CA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839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23887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62984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29840" y="1260872"/>
            <a:ext cx="3868500" cy="617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629840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7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629840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887390" y="740568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254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381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629840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629840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pic" idx="2"/>
          </p:nvPr>
        </p:nvSpPr>
        <p:spPr>
          <a:xfrm>
            <a:off x="3887390" y="740568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45833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61111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29840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 rot="5400000">
            <a:off x="5350050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E67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fr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‹N°›</a:t>
            </a:fld>
            <a:endParaRPr lang="fr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E67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8571"/>
              <a:buNone/>
              <a:defRPr sz="1400"/>
            </a:lvl2pPr>
            <a:lvl3pPr lvl="2" indent="0" rtl="0">
              <a:spcBef>
                <a:spcPts val="0"/>
              </a:spcBef>
              <a:buSzPct val="78571"/>
              <a:buNone/>
              <a:defRPr sz="1400"/>
            </a:lvl3pPr>
            <a:lvl4pPr lvl="3" indent="0" rtl="0">
              <a:spcBef>
                <a:spcPts val="0"/>
              </a:spcBef>
              <a:buSzPct val="78571"/>
              <a:buNone/>
              <a:defRPr sz="1400"/>
            </a:lvl4pPr>
            <a:lvl5pPr lvl="4" indent="0" rtl="0">
              <a:spcBef>
                <a:spcPts val="0"/>
              </a:spcBef>
              <a:buSzPct val="78571"/>
              <a:buNone/>
              <a:defRPr sz="1400"/>
            </a:lvl5pPr>
            <a:lvl6pPr lvl="5" indent="0" rtl="0">
              <a:spcBef>
                <a:spcPts val="0"/>
              </a:spcBef>
              <a:buSzPct val="78571"/>
              <a:buNone/>
              <a:defRPr sz="1400"/>
            </a:lvl6pPr>
            <a:lvl7pPr lvl="6" indent="0" rtl="0">
              <a:spcBef>
                <a:spcPts val="0"/>
              </a:spcBef>
              <a:buSzPct val="78571"/>
              <a:buNone/>
              <a:defRPr sz="1400"/>
            </a:lvl7pPr>
            <a:lvl8pPr lvl="7" indent="0" rtl="0">
              <a:spcBef>
                <a:spcPts val="0"/>
              </a:spcBef>
              <a:buSzPct val="78571"/>
              <a:buNone/>
              <a:defRPr sz="1400"/>
            </a:lvl8pPr>
            <a:lvl9pPr lvl="8" indent="0" rtl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3600" dirty="0">
                <a:solidFill>
                  <a:srgbClr val="F3F3F3"/>
                </a:solidFill>
              </a:rPr>
              <a:t> </a:t>
            </a:r>
            <a:r>
              <a:rPr lang="fr-CA" dirty="0">
                <a:solidFill>
                  <a:srgbClr val="F3F3F3"/>
                </a:solidFill>
              </a:rPr>
              <a:t>Karine </a:t>
            </a:r>
            <a:r>
              <a:rPr lang="fr-CA" dirty="0" err="1">
                <a:solidFill>
                  <a:srgbClr val="F3F3F3"/>
                </a:solidFill>
              </a:rPr>
              <a:t>Perriot</a:t>
            </a:r>
            <a:r>
              <a:rPr lang="fr-CA" dirty="0">
                <a:solidFill>
                  <a:srgbClr val="F3F3F3"/>
                </a:solidFill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fr-CA" dirty="0">
                <a:solidFill>
                  <a:srgbClr val="F3F3F3"/>
                </a:solidFill>
              </a:rPr>
              <a:t>Directrice de Programme</a:t>
            </a:r>
            <a:endParaRPr lang="fr" dirty="0">
              <a:solidFill>
                <a:srgbClr val="F3F3F3"/>
              </a:solidFill>
            </a:endParaRPr>
          </a:p>
        </p:txBody>
      </p:sp>
      <p:pic>
        <p:nvPicPr>
          <p:cNvPr id="139" name="Shape 139" descr="logo p3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025" y="1155475"/>
            <a:ext cx="4976599" cy="82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Notre </a:t>
            </a:r>
            <a:r>
              <a:rPr lang="fr-CA" b="1" dirty="0"/>
              <a:t>vision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>
                <a:solidFill>
                  <a:srgbClr val="EA247E"/>
                </a:solidFill>
              </a:rPr>
              <a:t>Nous investissons tous nos efforts dans Sa réalisation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</p:spPr>
        <p:txBody>
          <a:bodyPr/>
          <a:lstStyle/>
          <a:p>
            <a:r>
              <a:rPr lang="fr-CA" dirty="0"/>
              <a:t>Nous croyons à l’égalité sociale en faveur des jeunes qui vivent dans les milieux défavorisés:</a:t>
            </a:r>
          </a:p>
          <a:p>
            <a:r>
              <a:rPr lang="fr-CA" dirty="0"/>
              <a:t> tous les jeunes auront la possibilité de développer leur potentiel pour devenir </a:t>
            </a:r>
          </a:p>
          <a:p>
            <a:r>
              <a:rPr lang="fr-CA" dirty="0"/>
              <a:t>des adultes </a:t>
            </a:r>
            <a:r>
              <a:rPr lang="fr-CA" b="1" dirty="0"/>
              <a:t>heureux</a:t>
            </a:r>
            <a:r>
              <a:rPr lang="fr-CA" dirty="0"/>
              <a:t>, </a:t>
            </a:r>
            <a:r>
              <a:rPr lang="fr-CA" b="1" dirty="0"/>
              <a:t>résilients</a:t>
            </a:r>
            <a:r>
              <a:rPr lang="fr-CA" dirty="0"/>
              <a:t>, en </a:t>
            </a:r>
            <a:r>
              <a:rPr lang="fr-CA" b="1" dirty="0"/>
              <a:t>bonne santé </a:t>
            </a:r>
            <a:r>
              <a:rPr lang="fr-CA" dirty="0"/>
              <a:t>et </a:t>
            </a:r>
            <a:r>
              <a:rPr lang="fr-CA" b="1" dirty="0"/>
              <a:t>engagés</a:t>
            </a:r>
            <a:r>
              <a:rPr lang="fr-CA" dirty="0"/>
              <a:t> dans leur communauté. </a:t>
            </a:r>
          </a:p>
        </p:txBody>
      </p:sp>
    </p:spTree>
    <p:extLst>
      <p:ext uri="{BB962C8B-B14F-4D97-AF65-F5344CB8AC3E}">
        <p14:creationId xmlns:p14="http://schemas.microsoft.com/office/powerpoint/2010/main" val="236789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Clr>
                <a:srgbClr val="0DE670"/>
              </a:buClr>
              <a:buSzPct val="25000"/>
            </a:pPr>
            <a:r>
              <a:rPr lang="fr-CA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L’effet multiplicateur</a:t>
            </a:r>
          </a:p>
        </p:txBody>
      </p:sp>
      <p:pic>
        <p:nvPicPr>
          <p:cNvPr id="137" name="Shape 137" descr="http://pour3points.ca/app/uploads/2015/08/p3p_sch%C3%A9mas-0222-e144856588045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>
            <a:off x="1394017" y="1038136"/>
            <a:ext cx="6355965" cy="3746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80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Un programme de formation</a:t>
            </a:r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fr-CA" dirty="0">
                <a:solidFill>
                  <a:srgbClr val="EA247E"/>
                </a:solidFill>
              </a:rPr>
              <a:t>Accompagnement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CA" dirty="0">
                <a:solidFill>
                  <a:srgbClr val="EA247E"/>
                </a:solidFill>
              </a:rPr>
              <a:t>Expérience pratique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CA" dirty="0">
                <a:solidFill>
                  <a:srgbClr val="EA247E"/>
                </a:solidFill>
              </a:rPr>
              <a:t>Formation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CA" dirty="0">
                <a:solidFill>
                  <a:srgbClr val="EA247E"/>
                </a:solidFill>
              </a:rPr>
              <a:t>Apprentissage par les pairs</a:t>
            </a:r>
            <a:r>
              <a:rPr lang="fr-CA" dirty="0"/>
              <a:t> (cercle de coaching)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br>
              <a:rPr lang="fr-CA"/>
            </a:br>
            <a:br>
              <a:rPr lang="fr-CA"/>
            </a:br>
            <a:br>
              <a:rPr lang="fr-CA"/>
            </a:br>
            <a:br>
              <a:rPr lang="fr-CA"/>
            </a:br>
            <a:endParaRPr lang="fr-CA" dirty="0"/>
          </a:p>
        </p:txBody>
      </p:sp>
      <p:pic>
        <p:nvPicPr>
          <p:cNvPr id="24" name="Shape 118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8148" y="609600"/>
            <a:ext cx="4059703" cy="3326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59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Un programme de formation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EA247E"/>
                </a:solidFill>
              </a:rPr>
              <a:t>Accompagnement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EA247E"/>
                </a:solidFill>
              </a:rPr>
              <a:t>Expérience pratique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EA247E"/>
                </a:solidFill>
              </a:rPr>
              <a:t>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EA247E"/>
                </a:solidFill>
              </a:rPr>
              <a:t>Apprentissage par les pairs (cercle de coaching)</a:t>
            </a:r>
          </a:p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5044275" y="1514775"/>
            <a:ext cx="3837000" cy="3038175"/>
          </a:xfrm>
        </p:spPr>
        <p:txBody>
          <a:bodyPr/>
          <a:lstStyle/>
          <a:p>
            <a:r>
              <a:rPr lang="fr-CA" dirty="0"/>
              <a:t>Développement des habiletés de vie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dirty="0"/>
              <a:t>Compétence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dirty="0"/>
              <a:t>Connection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dirty="0"/>
              <a:t>Caractère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dirty="0"/>
              <a:t>Confiance</a:t>
            </a:r>
          </a:p>
          <a:p>
            <a:pPr>
              <a:lnSpc>
                <a:spcPct val="100000"/>
              </a:lnSpc>
            </a:pPr>
            <a:endParaRPr lang="fr-CA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dirty="0"/>
              <a:t>Approche centrée sur le jeune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dirty="0"/>
              <a:t>Transfert des apprentissages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5824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Une posture particulière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sz="2400" dirty="0">
                <a:solidFill>
                  <a:srgbClr val="EA247E"/>
                </a:solidFill>
              </a:rPr>
              <a:t>Une vision du jeune et </a:t>
            </a:r>
          </a:p>
          <a:p>
            <a:r>
              <a:rPr lang="fr-CA" sz="2400" dirty="0">
                <a:solidFill>
                  <a:srgbClr val="EA247E"/>
                </a:solidFill>
              </a:rPr>
              <a:t>de sa place dans la société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Shape 10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4196218" y="724200"/>
            <a:ext cx="4837612" cy="3676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222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CA" dirty="0"/>
              <a:t>« Je crois qu’un bon coach doit faire en sorte que ses joueurs ramènent à la maison (et dans leurs vies) davantage que des médailles: estime, confiance, persévérance, discipline, et tout ce que la capacité et la volonté de travailler en équipe peuvent amener. » </a:t>
            </a:r>
          </a:p>
          <a:p>
            <a:r>
              <a:rPr lang="fr-CA" dirty="0" err="1"/>
              <a:t>Danaée</a:t>
            </a:r>
            <a:r>
              <a:rPr lang="fr-CA" dirty="0"/>
              <a:t> Vachon, cohorte 2015, école secondaire </a:t>
            </a:r>
            <a:r>
              <a:rPr lang="fr-CA" dirty="0" err="1"/>
              <a:t>Dalbé</a:t>
            </a:r>
            <a:r>
              <a:rPr lang="fr-CA" dirty="0"/>
              <a:t>-Viau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1" y="804562"/>
            <a:ext cx="3309938" cy="33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14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CA" dirty="0"/>
              <a:t>“Le rêve de Pour 3 Points est de pousser nos jeunes à réfléchir aujourd’hui pour avoir un meilleur avenir ensemble, dès aujourd’hui mais aussi demain.” </a:t>
            </a:r>
          </a:p>
          <a:p>
            <a:r>
              <a:rPr lang="fr-CA" dirty="0"/>
              <a:t>Donald Maisonneuve, cohorte 2014, école secondaire Joseph-François-Perrault</a:t>
            </a:r>
          </a:p>
          <a:p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12" y="622349"/>
            <a:ext cx="3702175" cy="3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6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6000" y="21996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dirty="0"/>
              <a:t>Lancé en 2014 avec une cohorte de 11 coachs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CA" dirty="0"/>
              <a:t>Le  programme de coaching de </a:t>
            </a:r>
            <a:r>
              <a:rPr lang="fr" dirty="0"/>
              <a:t>Pour 3 Points représente aujourd’hui:</a:t>
            </a:r>
          </a:p>
          <a:p>
            <a:pPr lvl="0">
              <a:spcBef>
                <a:spcPts val="0"/>
              </a:spcBef>
              <a:buNone/>
            </a:pPr>
            <a:endParaRPr lang="fr" dirty="0"/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" dirty="0"/>
              <a:t>38 coachs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" dirty="0"/>
              <a:t>2 sports baskets/soccer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" dirty="0"/>
              <a:t>11 écoles secondaires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A" dirty="0"/>
              <a:t>P</a:t>
            </a:r>
            <a:r>
              <a:rPr lang="fr" dirty="0"/>
              <a:t>resque 400 jeunes</a:t>
            </a:r>
          </a:p>
          <a:p>
            <a:pPr lvl="0">
              <a:spcBef>
                <a:spcPts val="0"/>
              </a:spcBef>
              <a:buNone/>
            </a:pPr>
            <a:endParaRPr lang="fr" dirty="0"/>
          </a:p>
          <a:p>
            <a:pPr lvl="0" algn="ctr">
              <a:spcBef>
                <a:spcPts val="0"/>
              </a:spcBef>
              <a:buNone/>
            </a:pPr>
            <a:endParaRPr lang="f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66" y="0"/>
            <a:ext cx="6319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52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08" y="0"/>
            <a:ext cx="77171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2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762" y="381725"/>
            <a:ext cx="8148291" cy="43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3280300" y="2322425"/>
            <a:ext cx="5655000" cy="150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800" b="1">
              <a:solidFill>
                <a:srgbClr val="FF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algn="ctr" rtl="0">
              <a:spcBef>
                <a:spcPts val="0"/>
              </a:spcBef>
              <a:buNone/>
            </a:pPr>
            <a:endParaRPr sz="2800" b="1">
              <a:solidFill>
                <a:srgbClr val="FF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b="1">
              <a:solidFill>
                <a:srgbClr val="F3F3F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b="1">
              <a:solidFill>
                <a:srgbClr val="F3F3F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fr" sz="2400" b="1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“A good Coach can change a GAME.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fr" sz="2400" b="1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great Coach can change a LIFE”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fr" sz="1800" b="1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John Wooden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 descr="Facebook_851×3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85" y="755950"/>
            <a:ext cx="8715151" cy="330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Ne pas compter les jours… Faire que les jours comptent.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</p:spPr>
        <p:txBody>
          <a:bodyPr/>
          <a:lstStyle/>
          <a:p>
            <a:pPr algn="ctr"/>
            <a:r>
              <a:rPr lang="fr-CA" sz="4800" dirty="0"/>
              <a:t>Pour 3 Points        et </a:t>
            </a:r>
            <a:r>
              <a:rPr lang="fr-CA" sz="4800"/>
              <a:t>plus encore …</a:t>
            </a:r>
            <a:endParaRPr lang="fr-CA" sz="4800" dirty="0"/>
          </a:p>
        </p:txBody>
      </p:sp>
    </p:spTree>
    <p:extLst>
      <p:ext uri="{BB962C8B-B14F-4D97-AF65-F5344CB8AC3E}">
        <p14:creationId xmlns:p14="http://schemas.microsoft.com/office/powerpoint/2010/main" val="13455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628650" y="207466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fr" sz="7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Merci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31100" y="148462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 dirty="0"/>
              <a:t>Inspirer, </a:t>
            </a:r>
            <a:r>
              <a:rPr lang="fr-CA" dirty="0"/>
              <a:t>entraîner </a:t>
            </a:r>
            <a:r>
              <a:rPr lang="fr" dirty="0"/>
              <a:t> la réussite...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277" y="1083325"/>
            <a:ext cx="4045199" cy="270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297397" y="2231163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dirty="0"/>
              <a:t>Une id</a:t>
            </a:r>
            <a:r>
              <a:rPr lang="fr-CA" dirty="0" err="1"/>
              <a:t>ée</a:t>
            </a:r>
            <a:r>
              <a:rPr lang="fr-CA" dirty="0"/>
              <a:t>, un constat … La volonté de changer!</a:t>
            </a:r>
            <a:endParaRPr lang="fr" dirty="0"/>
          </a:p>
        </p:txBody>
      </p:sp>
      <p:pic>
        <p:nvPicPr>
          <p:cNvPr id="1026" name="Picture 2" descr="Photo de Pour 3 Point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30" y="393405"/>
            <a:ext cx="4455042" cy="44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CA" dirty="0"/>
              <a:t>Notre raison d’être</a:t>
            </a:r>
            <a:endParaRPr lang="fr" dirty="0"/>
          </a:p>
        </p:txBody>
      </p:sp>
      <p:sp>
        <p:nvSpPr>
          <p:cNvPr id="164" name="Shape 1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fr-CA" sz="2000" dirty="0"/>
              <a:t>Les jeunes au sein des familles/milieux défavorisés:</a:t>
            </a:r>
          </a:p>
          <a:p>
            <a:endParaRPr lang="fr-CA" sz="2000" dirty="0"/>
          </a:p>
          <a:p>
            <a:pPr marL="342900" lvl="1" indent="-342900" fontAlgn="base">
              <a:buFont typeface="Arial" panose="020B0604020202020204" pitchFamily="34" charset="0"/>
              <a:buChar char="•"/>
            </a:pPr>
            <a:r>
              <a:rPr lang="fr-CA" sz="2000" dirty="0"/>
              <a:t>plus de retards scolaires</a:t>
            </a:r>
          </a:p>
          <a:p>
            <a:pPr marL="342900" lvl="1" indent="-342900" fontAlgn="base">
              <a:buFont typeface="Arial" panose="020B0604020202020204" pitchFamily="34" charset="0"/>
              <a:buChar char="•"/>
            </a:pPr>
            <a:r>
              <a:rPr lang="fr-CA" sz="2000" dirty="0"/>
              <a:t>plus de problèmes d’apprentissage et de troubles de comportement</a:t>
            </a:r>
          </a:p>
          <a:p>
            <a:pPr marL="342900" lvl="1" indent="-342900" fontAlgn="base">
              <a:buFont typeface="Arial" panose="020B0604020202020204" pitchFamily="34" charset="0"/>
              <a:buChar char="•"/>
            </a:pPr>
            <a:r>
              <a:rPr lang="fr-CA" sz="2000" dirty="0"/>
              <a:t>plus hauts taux de décrochage scolaire</a:t>
            </a:r>
          </a:p>
          <a:p>
            <a:pPr marL="457200" lvl="0" indent="-228600" rtl="0">
              <a:spcBef>
                <a:spcPts val="0"/>
              </a:spcBef>
            </a:pPr>
            <a:endParaRPr lang="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CA" dirty="0"/>
              <a:t>CONSTATS</a:t>
            </a:r>
            <a:endParaRPr lang="fr" dirty="0"/>
          </a:p>
        </p:txBody>
      </p:sp>
      <p:sp>
        <p:nvSpPr>
          <p:cNvPr id="170" name="Shape 170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dirty="0">
                <a:solidFill>
                  <a:srgbClr val="FFFFFF"/>
                </a:solidFill>
              </a:rPr>
              <a:t>Un coup d’envoi vers la Réussite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 lang="fr-CA" dirty="0"/>
          </a:p>
          <a:p>
            <a:r>
              <a:rPr lang="fr-CA" dirty="0"/>
              <a:t>Le développement des habiletés de vie:</a:t>
            </a:r>
          </a:p>
          <a:p>
            <a:r>
              <a:rPr lang="fr-CA" dirty="0"/>
              <a:t>est une façon de répondre aux problèmes de réussite des jeunes </a:t>
            </a:r>
          </a:p>
          <a:p>
            <a:r>
              <a:rPr lang="fr-CA" dirty="0"/>
              <a:t>et le sport est une plateforme idéale pour ce faire :</a:t>
            </a:r>
          </a:p>
          <a:p>
            <a:r>
              <a:rPr lang="fr-CA" dirty="0"/>
              <a:t>Ils développent une motivation intrinsèque à la réussite                                                       qui peut être transposée en dehors du sport pour un impact positif dans leur vie et auprès de leur milieu de vie.</a:t>
            </a:r>
          </a:p>
          <a:p>
            <a:br>
              <a:rPr lang="fr-CA" dirty="0"/>
            </a:br>
            <a:endParaRPr lang="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143300" cy="150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CA" sz="3600" dirty="0"/>
              <a:t>Problème</a:t>
            </a:r>
            <a:endParaRPr lang="fr" sz="3600" dirty="0"/>
          </a:p>
        </p:txBody>
      </p:sp>
      <p:sp>
        <p:nvSpPr>
          <p:cNvPr id="177" name="Shape 17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r" dirty="0"/>
              <a:t> </a:t>
            </a:r>
            <a:r>
              <a:rPr lang="fr" sz="2400" dirty="0"/>
              <a:t>L</a:t>
            </a:r>
            <a:r>
              <a:rPr lang="fr-CA" sz="2400" dirty="0"/>
              <a:t>’impact dépend de la qualité du </a:t>
            </a:r>
            <a:r>
              <a:rPr lang="fr" sz="2400" dirty="0"/>
              <a:t>c</a:t>
            </a:r>
            <a:r>
              <a:rPr lang="fr-CA" sz="2400" dirty="0" err="1"/>
              <a:t>oaching</a:t>
            </a:r>
            <a:endParaRPr lang="fr-CA" sz="2400" dirty="0"/>
          </a:p>
          <a:p>
            <a:pPr lvl="0" algn="ctr">
              <a:spcBef>
                <a:spcPts val="0"/>
              </a:spcBef>
              <a:buNone/>
            </a:pPr>
            <a:r>
              <a:rPr lang="fr-CA" sz="2400" dirty="0"/>
              <a:t>Les </a:t>
            </a:r>
            <a:r>
              <a:rPr lang="fr-CA" sz="2400" dirty="0" err="1"/>
              <a:t>coachs</a:t>
            </a:r>
            <a:r>
              <a:rPr lang="fr-CA" sz="2400" dirty="0"/>
              <a:t> sportifs ne reçoivent pas de formation pour développer ses habilités de vie</a:t>
            </a:r>
            <a:endParaRPr lang="fr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dirty="0"/>
              <a:t>Idée….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endParaRPr lang="fr-CA" sz="2800" dirty="0"/>
          </a:p>
          <a:p>
            <a:pPr marL="457200" lvl="0" indent="-228600" rtl="0">
              <a:spcBef>
                <a:spcPts val="0"/>
              </a:spcBef>
            </a:pPr>
            <a:r>
              <a:rPr lang="fr-CA" sz="2800" dirty="0"/>
              <a:t>Soutenons la transformation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r-CA" sz="2800" dirty="0"/>
              <a:t>De coach sportif en coach de vie!</a:t>
            </a:r>
          </a:p>
          <a:p>
            <a:pPr marL="457200" lvl="0" indent="-228600" rtl="0">
              <a:spcBef>
                <a:spcPts val="0"/>
              </a:spcBef>
            </a:pPr>
            <a:endParaRPr lang="fr-CA" dirty="0"/>
          </a:p>
          <a:p>
            <a:pPr marL="457200" lvl="0" indent="-228600" algn="ctr" rtl="0">
              <a:spcBef>
                <a:spcPts val="0"/>
              </a:spcBef>
            </a:pPr>
            <a:r>
              <a:rPr lang="fr-CA" sz="3600" dirty="0"/>
              <a:t>Pour 3 points</a:t>
            </a:r>
            <a:endParaRPr lang="fr" sz="36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-482600" y="1291550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CA" dirty="0"/>
              <a:t>Inspirons</a:t>
            </a:r>
            <a:br>
              <a:rPr lang="fr-CA" dirty="0"/>
            </a:br>
            <a:r>
              <a:rPr lang="fr-CA" dirty="0"/>
              <a:t> la réussite… </a:t>
            </a:r>
            <a:endParaRPr lang="fr" dirty="0"/>
          </a:p>
        </p:txBody>
      </p:sp>
      <p:sp>
        <p:nvSpPr>
          <p:cNvPr id="189" name="Shape 18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CA"/>
              <a:t> </a:t>
            </a:r>
            <a:endParaRPr lang="fr" dirty="0"/>
          </a:p>
        </p:txBody>
      </p:sp>
      <p:pic>
        <p:nvPicPr>
          <p:cNvPr id="2050" name="Picture 2" descr="Photo de Pour 3 Point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342900"/>
            <a:ext cx="5943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459</Words>
  <Application>Microsoft Office PowerPoint</Application>
  <PresentationFormat>Affichage à l'écran (16:9)</PresentationFormat>
  <Paragraphs>79</Paragraphs>
  <Slides>22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Helvetica Neue</vt:lpstr>
      <vt:lpstr>Roboto Slab</vt:lpstr>
      <vt:lpstr>Arial</vt:lpstr>
      <vt:lpstr>Roboto</vt:lpstr>
      <vt:lpstr>Playfair Display</vt:lpstr>
      <vt:lpstr>Calibri</vt:lpstr>
      <vt:lpstr>marina</vt:lpstr>
      <vt:lpstr>Office Theme</vt:lpstr>
      <vt:lpstr>Présentation PowerPoint</vt:lpstr>
      <vt:lpstr>Présentation PowerPoint</vt:lpstr>
      <vt:lpstr>Inspirer, entraîner  la réussite...</vt:lpstr>
      <vt:lpstr>Une idée, un constat … La volonté de changer!</vt:lpstr>
      <vt:lpstr>Notre raison d’être</vt:lpstr>
      <vt:lpstr>CONSTATS</vt:lpstr>
      <vt:lpstr>Problème</vt:lpstr>
      <vt:lpstr>Idée….</vt:lpstr>
      <vt:lpstr>Inspirons  la réussite… </vt:lpstr>
      <vt:lpstr>Notre vision</vt:lpstr>
      <vt:lpstr>L’effet multiplicateur</vt:lpstr>
      <vt:lpstr>Un programme de formation</vt:lpstr>
      <vt:lpstr>Un programme de formation</vt:lpstr>
      <vt:lpstr>Une posture particulière</vt:lpstr>
      <vt:lpstr>Présentation PowerPoint</vt:lpstr>
      <vt:lpstr>Présentation PowerPoint</vt:lpstr>
      <vt:lpstr>Lancé en 2014 avec une cohorte de 11 coachs</vt:lpstr>
      <vt:lpstr>Présentation PowerPoint</vt:lpstr>
      <vt:lpstr>Présentation PowerPoint</vt:lpstr>
      <vt:lpstr>Présentation PowerPoint</vt:lpstr>
      <vt:lpstr>Ne pas compter les jours… Faire que les jours comptent.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Émilie Laguerre</dc:creator>
  <cp:lastModifiedBy>Émilie Laguerre</cp:lastModifiedBy>
  <cp:revision>13</cp:revision>
  <dcterms:modified xsi:type="dcterms:W3CDTF">2017-05-17T10:42:56Z</dcterms:modified>
</cp:coreProperties>
</file>